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AgroHerb: Empowering Farmers, Connecting Consumers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AgroHerb bridges the gap between natural farmers and health-conscious consumers. Our platform ensures fair prices for farmers and quality for consumers. We foster sustainable agriculture and informed wellness choices through transparency.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Solution: A Transparent Marketplace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Connection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farmers with conscious consumers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3045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QR Code Traceability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Trace origin and farming methods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Fair Pricing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fair prices through transparency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8887"/>
            <a:ext cx="10437852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Problem: Trust and Fair Market Access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5813" y="1692473"/>
            <a:ext cx="245340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Farmers' Challenges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85813" y="2181582"/>
            <a:ext cx="359175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direct access to premium buyers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5813" y="2553652"/>
            <a:ext cx="359175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Difficulty proving authenticity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5813" y="2925723"/>
            <a:ext cx="3591758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organic farming costs, low returns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85813" y="3707963"/>
            <a:ext cx="359175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5813" y="4204097"/>
            <a:ext cx="280189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Consumers' Challenges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85813" y="4693206"/>
            <a:ext cx="3591758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Uncertainty about product authenticity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85813" y="5370552"/>
            <a:ext cx="359175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access to genuine products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85813" y="5742623"/>
            <a:ext cx="3591758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Hesitation to pay premiums without proof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850725" y="1692473"/>
            <a:ext cx="238565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8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7803" y="2205395"/>
            <a:ext cx="4327327" cy="432732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85813" y="7133749"/>
            <a:ext cx="4673679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932646" y="7133749"/>
            <a:ext cx="791944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4040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81895"/>
            <a:ext cx="60419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AgroHerb Works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678448"/>
            <a:ext cx="538639" cy="5386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32471"/>
            <a:ext cx="27095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 Verification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3790" y="6898243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Inspection and certification process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162306" y="5667732"/>
            <a:ext cx="484584" cy="560070"/>
          </a:xfrm>
          <a:prstGeom prst="roundRect">
            <a:avLst>
              <a:gd name="adj" fmla="val 11322"/>
            </a:avLst>
          </a:prstGeom>
          <a:solidFill>
            <a:srgbClr val="E5E0D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79" y="5678448"/>
            <a:ext cx="538639" cy="5386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35279" y="6432471"/>
            <a:ext cx="276594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QR Code Generation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4135279" y="6898243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Unique codes linking to product details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68" y="5678448"/>
            <a:ext cx="538639" cy="5386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6768" y="64324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Direct Selling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476768" y="6898243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Consumers purchase directly from farmers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257" y="5678448"/>
            <a:ext cx="538639" cy="53863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8257" y="64324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Order Management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10818257" y="6898243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ordering, payments, and delivery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 Audience: Who Benefits?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Farmers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 to mid-sized natural farmers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Consumers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Health-conscious buyers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Herbal Experts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Businesses needing certified organic produce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6259"/>
            <a:ext cx="6909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Makes Us Unique?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80285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76035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Elimination of Middlemen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4685467" y="376035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802856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22583" y="376035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Traceability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5007769"/>
            <a:ext cx="4433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Rigorous Certification Process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Frontend: React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user interface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 browsing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account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maps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Backend: Django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data storage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endpoints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authentication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foundation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Building a Trusted Organic Marketplace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AgroHerb creates a farmer-friendly, consumer-trusted marketplace. We solve problems of trust, traceability, and fair pricing.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envision empowered farmers and confident consumers. Through transparency, we redefine the organic market.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promise quality, integrity, and a healthier future.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2025-03-31T07:49:50Z</dcterms:created>
  <dcterms:modified xsi:type="dcterms:W3CDTF">2025-03-31T07:49:50Z</dcterms:modified>
</cp:coreProperties>
</file>